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1"/>
  </p:notesMasterIdLst>
  <p:handoutMasterIdLst>
    <p:handoutMasterId r:id="rId22"/>
  </p:handoutMasterIdLst>
  <p:sldIdLst>
    <p:sldId id="256" r:id="rId2"/>
    <p:sldId id="258" r:id="rId3"/>
    <p:sldId id="260" r:id="rId4"/>
    <p:sldId id="261" r:id="rId5"/>
    <p:sldId id="262" r:id="rId6"/>
    <p:sldId id="264" r:id="rId7"/>
    <p:sldId id="265" r:id="rId8"/>
    <p:sldId id="266" r:id="rId9"/>
    <p:sldId id="263" r:id="rId10"/>
    <p:sldId id="275" r:id="rId11"/>
    <p:sldId id="27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6"/>
    <p:restoredTop sz="93891"/>
  </p:normalViewPr>
  <p:slideViewPr>
    <p:cSldViewPr snapToGrid="0" snapToObjects="1">
      <p:cViewPr varScale="1">
        <p:scale>
          <a:sx n="44" d="100"/>
          <a:sy n="44" d="100"/>
        </p:scale>
        <p:origin x="111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27/09/2017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7071D9-BCCF-4E4E-AA41-8D398DA0884B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82713" y="1163638"/>
            <a:ext cx="4189412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C89294-ACD8-B54C-8F30-015573C8B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86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89294-ACD8-B54C-8F30-015573C8B8E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523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C89294-ACD8-B54C-8F30-015573C8B8E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2565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9/27/2017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T’es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branché</a:t>
            </a:r>
            <a:r>
              <a:rPr lang="en-US" dirty="0" smtClean="0">
                <a:latin typeface="Comic Sans MS" pitchFamily="66" charset="0"/>
              </a:rPr>
              <a:t>!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j’était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j’étais</a:t>
            </a:r>
            <a:r>
              <a:rPr lang="en-US" b="1" i="1" dirty="0" smtClean="0"/>
              <a:t> _________________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0766" y="274638"/>
            <a:ext cx="6631733" cy="483570"/>
          </a:xfrm>
        </p:spPr>
        <p:txBody>
          <a:bodyPr/>
          <a:lstStyle/>
          <a:p>
            <a:r>
              <a:rPr lang="en-US" sz="2800" b="1" dirty="0" smtClean="0"/>
              <a:t>Formation de </a:t>
            </a:r>
            <a:r>
              <a:rPr lang="en-US" sz="2800" b="1" dirty="0" err="1" smtClean="0"/>
              <a:t>l’imparfait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9058" y="758208"/>
            <a:ext cx="8863315" cy="5511963"/>
          </a:xfrm>
        </p:spPr>
        <p:txBody>
          <a:bodyPr>
            <a:normAutofit/>
          </a:bodyPr>
          <a:lstStyle/>
          <a:p>
            <a:pPr lvl="3"/>
            <a:r>
              <a:rPr lang="en-US" sz="2400" b="1" dirty="0" smtClean="0">
                <a:solidFill>
                  <a:srgbClr val="FF0000"/>
                </a:solidFill>
              </a:rPr>
              <a:t>faire</a:t>
            </a:r>
          </a:p>
          <a:p>
            <a:r>
              <a:rPr lang="en-US" dirty="0" smtClean="0"/>
              <a:t>1.Start </a:t>
            </a:r>
            <a:r>
              <a:rPr lang="en-US" dirty="0"/>
              <a:t>with the </a:t>
            </a:r>
            <a:r>
              <a:rPr lang="en-US" b="1" dirty="0"/>
              <a:t>nous </a:t>
            </a:r>
            <a:r>
              <a:rPr lang="en-US" dirty="0"/>
              <a:t>form of the </a:t>
            </a:r>
            <a:r>
              <a:rPr lang="en-US" b="1" dirty="0"/>
              <a:t>present tense</a:t>
            </a:r>
          </a:p>
          <a:p>
            <a:r>
              <a:rPr lang="en-US" b="1" dirty="0"/>
              <a:t>Ex</a:t>
            </a:r>
            <a:r>
              <a:rPr lang="en-US" dirty="0" smtClean="0"/>
              <a:t>. </a:t>
            </a:r>
            <a:r>
              <a:rPr lang="en-US" b="1" dirty="0" smtClean="0">
                <a:solidFill>
                  <a:schemeClr val="accent2"/>
                </a:solidFill>
              </a:rPr>
              <a:t>Nous </a:t>
            </a:r>
            <a:r>
              <a:rPr lang="en-US" b="1" dirty="0" err="1" smtClean="0">
                <a:solidFill>
                  <a:schemeClr val="accent2"/>
                </a:solidFill>
              </a:rPr>
              <a:t>faisons</a:t>
            </a:r>
            <a:r>
              <a:rPr lang="en-US" b="1" dirty="0" smtClean="0">
                <a:solidFill>
                  <a:schemeClr val="accent2"/>
                </a:solidFill>
              </a:rPr>
              <a:t> 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/>
              <a:t>2. Drop the </a:t>
            </a:r>
            <a:r>
              <a:rPr lang="en-US" b="1" dirty="0" err="1"/>
              <a:t>ons</a:t>
            </a:r>
            <a:r>
              <a:rPr lang="en-US" b="1" dirty="0"/>
              <a:t> </a:t>
            </a:r>
            <a:r>
              <a:rPr lang="en-US" dirty="0"/>
              <a:t>ending.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Ex</a:t>
            </a:r>
            <a:r>
              <a:rPr lang="en-US" dirty="0" smtClean="0">
                <a:solidFill>
                  <a:schemeClr val="accent2"/>
                </a:solidFill>
              </a:rPr>
              <a:t>: </a:t>
            </a:r>
            <a:r>
              <a:rPr lang="en-US" b="1" dirty="0" err="1" smtClean="0">
                <a:solidFill>
                  <a:schemeClr val="accent2"/>
                </a:solidFill>
              </a:rPr>
              <a:t>fais</a:t>
            </a:r>
            <a:endParaRPr lang="en-US" b="1" dirty="0">
              <a:solidFill>
                <a:schemeClr val="accent2"/>
              </a:solidFill>
            </a:endParaRPr>
          </a:p>
          <a:p>
            <a:r>
              <a:rPr lang="en-US" dirty="0"/>
              <a:t>You are left with the Imperfect stem.</a:t>
            </a:r>
          </a:p>
          <a:p>
            <a:r>
              <a:rPr lang="en-US" dirty="0"/>
              <a:t>3. Add the ending of the </a:t>
            </a:r>
            <a:r>
              <a:rPr lang="en-US" dirty="0" smtClean="0"/>
              <a:t>IMPARFAIT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JE </a:t>
            </a:r>
            <a:r>
              <a:rPr lang="en-US" b="1" dirty="0" err="1" smtClean="0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AIS</a:t>
            </a:r>
            <a:r>
              <a:rPr lang="en-US" b="1" dirty="0" smtClean="0"/>
              <a:t>                    		</a:t>
            </a:r>
            <a:r>
              <a:rPr lang="en-US" dirty="0" smtClean="0"/>
              <a:t>NOUS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IONS</a:t>
            </a:r>
            <a:endParaRPr lang="en-US" b="1" dirty="0"/>
          </a:p>
          <a:p>
            <a:r>
              <a:rPr lang="en-US" dirty="0"/>
              <a:t>TU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AIS</a:t>
            </a:r>
            <a:r>
              <a:rPr lang="en-US" b="1" dirty="0" smtClean="0"/>
              <a:t> 	         		</a:t>
            </a:r>
            <a:r>
              <a:rPr lang="en-US" dirty="0" smtClean="0"/>
              <a:t>VOUS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IEZ</a:t>
            </a:r>
            <a:endParaRPr lang="en-US" b="1" dirty="0"/>
          </a:p>
          <a:p>
            <a:r>
              <a:rPr lang="en-US" dirty="0" smtClean="0"/>
              <a:t>IL/ELLE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AIT</a:t>
            </a:r>
            <a:r>
              <a:rPr lang="en-US" dirty="0" smtClean="0"/>
              <a:t> 	     		ILS/ELLES </a:t>
            </a:r>
            <a:r>
              <a:rPr lang="en-US" b="1" dirty="0" err="1">
                <a:solidFill>
                  <a:schemeClr val="accent2"/>
                </a:solidFill>
              </a:rPr>
              <a:t>fais</a:t>
            </a:r>
            <a:r>
              <a:rPr lang="en-US" b="1" dirty="0" err="1" smtClean="0"/>
              <a:t>AIENT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0" y="274638"/>
            <a:ext cx="5429250" cy="339725"/>
          </a:xfrm>
        </p:spPr>
        <p:txBody>
          <a:bodyPr/>
          <a:lstStyle/>
          <a:p>
            <a:r>
              <a:rPr lang="en-US" sz="2800" dirty="0" err="1" smtClean="0"/>
              <a:t>Imparfait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814192"/>
            <a:ext cx="8459766" cy="5205608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14363"/>
            <a:ext cx="8382000" cy="562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8261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être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08534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900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avoir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48063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15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5842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DE6565"/>
            </a:solidFill>
          </a:ln>
        </p:spPr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jouer</a:t>
            </a:r>
            <a:r>
              <a:rPr lang="en-US" dirty="0" smtClean="0"/>
              <a:t>- </a:t>
            </a:r>
            <a:r>
              <a:rPr lang="en-US" dirty="0" err="1" smtClean="0"/>
              <a:t>jou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170882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300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9334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259287" y="5050970"/>
            <a:ext cx="223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jou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250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prendre</a:t>
            </a:r>
            <a:r>
              <a:rPr lang="en-US" dirty="0" smtClean="0"/>
              <a:t>- </a:t>
            </a:r>
            <a:r>
              <a:rPr lang="en-US" dirty="0" err="1" smtClean="0"/>
              <a:t>pren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490299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6512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622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pren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02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faire -</a:t>
            </a:r>
            <a:r>
              <a:rPr lang="en-US" dirty="0" err="1" smtClean="0"/>
              <a:t>fais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426043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4688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4414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2000" y="2503713"/>
            <a:ext cx="21983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05286" y="3708399"/>
            <a:ext cx="2187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42000" y="5050970"/>
            <a:ext cx="2485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fais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528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manger -</a:t>
            </a:r>
            <a:r>
              <a:rPr lang="en-US" dirty="0" err="1" smtClean="0"/>
              <a:t>mang</a:t>
            </a:r>
            <a:r>
              <a:rPr lang="en-US" u="sng" dirty="0" err="1" smtClean="0"/>
              <a:t>e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* nager- </a:t>
            </a:r>
            <a:r>
              <a:rPr lang="fr-FR" smtClean="0"/>
              <a:t>voyager- ranger</a:t>
            </a:r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579949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832548" y="2503713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2313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22108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mange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97286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97286" y="3708399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97286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mang</a:t>
            </a:r>
            <a:r>
              <a:rPr lang="en-US" sz="3600" b="1" u="sng" dirty="0" err="1" smtClean="0">
                <a:solidFill>
                  <a:srgbClr val="0000FF"/>
                </a:solidFill>
              </a:rPr>
              <a:t>e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3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lire -</a:t>
            </a:r>
            <a:r>
              <a:rPr lang="en-US" dirty="0" err="1" smtClean="0"/>
              <a:t>lis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6422108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Je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5626" y="2503713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626" y="3588655"/>
            <a:ext cx="1218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5626" y="5050970"/>
            <a:ext cx="1415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2503713"/>
            <a:ext cx="2449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 err="1" smtClean="0"/>
              <a:t>lis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67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écrire</a:t>
            </a:r>
            <a:r>
              <a:rPr lang="en-US" dirty="0" smtClean="0"/>
              <a:t> -</a:t>
            </a:r>
            <a:r>
              <a:rPr lang="en-US" dirty="0" err="1" smtClean="0"/>
              <a:t>écriv</a:t>
            </a:r>
            <a:r>
              <a:rPr lang="en-US" i="1" dirty="0" err="1" smtClean="0"/>
              <a:t>ons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7837437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27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79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939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97120" y="2503713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76401" y="3588655"/>
            <a:ext cx="1711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4804" y="5050970"/>
            <a:ext cx="1683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ait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5001" y="2503713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ions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2714" y="3588655"/>
            <a:ext cx="29935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iez</a:t>
            </a:r>
            <a:endParaRPr lang="en-US" sz="36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15001" y="5050970"/>
            <a:ext cx="28302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/>
              <a:t>écriv</a:t>
            </a:r>
            <a:r>
              <a:rPr lang="en-US" sz="3600" b="1" dirty="0" err="1" smtClean="0">
                <a:solidFill>
                  <a:srgbClr val="0000FF"/>
                </a:solidFill>
              </a:rPr>
              <a:t>aient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31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7022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6274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j</a:t>
            </a:r>
            <a:r>
              <a:rPr lang="en-US" sz="3600" b="1" dirty="0" smtClean="0"/>
              <a:t>e </a:t>
            </a:r>
            <a:r>
              <a:rPr lang="en-US" sz="3600" b="1" dirty="0" err="1" smtClean="0">
                <a:solidFill>
                  <a:srgbClr val="000090"/>
                </a:solidFill>
              </a:rPr>
              <a:t>jouais</a:t>
            </a:r>
            <a:r>
              <a:rPr lang="en-US" sz="3600" b="1" dirty="0" smtClean="0"/>
              <a:t> au foot. </a:t>
            </a:r>
            <a:endParaRPr lang="en-US" sz="3600" b="1" dirty="0"/>
          </a:p>
        </p:txBody>
      </p:sp>
      <p:pic>
        <p:nvPicPr>
          <p:cNvPr id="6" name="Picture 5" descr="DownloadedFil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700" y="2212784"/>
            <a:ext cx="4849586" cy="308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3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/>
              <a:t>j</a:t>
            </a:r>
            <a:r>
              <a:rPr lang="en-US" sz="3600" b="1" dirty="0" err="1" smtClean="0"/>
              <a:t>’</a:t>
            </a:r>
            <a:r>
              <a:rPr lang="en-US" sz="3600" b="1" dirty="0" err="1" smtClean="0">
                <a:solidFill>
                  <a:srgbClr val="000090"/>
                </a:solidFill>
              </a:rPr>
              <a:t>adorais</a:t>
            </a:r>
            <a:r>
              <a:rPr lang="en-US" sz="3600" b="1" dirty="0" smtClean="0"/>
              <a:t> la glace. </a:t>
            </a:r>
            <a:endParaRPr lang="en-US" sz="3600" b="1" dirty="0"/>
          </a:p>
        </p:txBody>
      </p:sp>
      <p:pic>
        <p:nvPicPr>
          <p:cNvPr id="5" name="Picture 4" descr="DownloadedFil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142" y="2139543"/>
            <a:ext cx="5152571" cy="2648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1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 ma </a:t>
            </a:r>
            <a:r>
              <a:rPr lang="en-US" sz="3600" b="1" dirty="0" err="1" smtClean="0"/>
              <a:t>soeur</a:t>
            </a:r>
            <a:r>
              <a:rPr lang="en-US" sz="3600" b="1" dirty="0" smtClean="0"/>
              <a:t> et </a:t>
            </a:r>
            <a:r>
              <a:rPr lang="en-US" sz="3600" b="1" dirty="0" err="1" smtClean="0"/>
              <a:t>moi</a:t>
            </a:r>
            <a:r>
              <a:rPr lang="en-US" sz="3600" b="1" dirty="0" smtClean="0"/>
              <a:t>, nous </a:t>
            </a:r>
            <a:r>
              <a:rPr lang="en-US" sz="3600" b="1" dirty="0" err="1" smtClean="0">
                <a:solidFill>
                  <a:srgbClr val="000090"/>
                </a:solidFill>
              </a:rPr>
              <a:t>obéissions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>
                <a:solidFill>
                  <a:srgbClr val="000090"/>
                </a:solidFill>
              </a:rPr>
              <a:t>à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err="1" smtClean="0"/>
              <a:t>nos</a:t>
            </a:r>
            <a:r>
              <a:rPr lang="en-US" sz="3600" b="1" dirty="0" smtClean="0"/>
              <a:t> parents. </a:t>
            </a:r>
            <a:endParaRPr lang="en-US" sz="3600" b="1" dirty="0"/>
          </a:p>
        </p:txBody>
      </p:sp>
      <p:pic>
        <p:nvPicPr>
          <p:cNvPr id="4" name="Picture 3" descr="images-3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856" y="2637679"/>
            <a:ext cx="3955143" cy="3390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480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petit,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nous </a:t>
            </a:r>
            <a:r>
              <a:rPr lang="en-US" sz="3600" b="1" dirty="0" err="1" smtClean="0">
                <a:solidFill>
                  <a:srgbClr val="000090"/>
                </a:solidFill>
              </a:rPr>
              <a:t>étions</a:t>
            </a:r>
            <a:r>
              <a:rPr lang="en-US" sz="3600" b="1" dirty="0" smtClean="0">
                <a:solidFill>
                  <a:srgbClr val="000090"/>
                </a:solidFill>
              </a:rPr>
              <a:t> </a:t>
            </a:r>
            <a:r>
              <a:rPr lang="en-US" sz="3600" b="1" dirty="0" smtClean="0"/>
              <a:t>des </a:t>
            </a:r>
            <a:r>
              <a:rPr lang="en-US" sz="3600" b="1" dirty="0" err="1" smtClean="0"/>
              <a:t>petits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anges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759" y="2263569"/>
            <a:ext cx="3248893" cy="1905001"/>
          </a:xfrm>
          <a:prstGeom prst="rect">
            <a:avLst/>
          </a:prstGeom>
        </p:spPr>
      </p:pic>
      <p:pic>
        <p:nvPicPr>
          <p:cNvPr id="5" name="Picture 4" descr="images-4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9708" y="2263569"/>
            <a:ext cx="251460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0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103</TotalTime>
  <Words>331</Words>
  <Application>Microsoft Office PowerPoint</Application>
  <PresentationFormat>On-screen Show (4:3)</PresentationFormat>
  <Paragraphs>179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Comic Sans MS</vt:lpstr>
      <vt:lpstr>Theme3</vt:lpstr>
      <vt:lpstr>T’es branché! Unité 1</vt:lpstr>
      <vt:lpstr>MON Enfance</vt:lpstr>
      <vt:lpstr>Quand j’avais 5 ans</vt:lpstr>
      <vt:lpstr>Quand j’avais 5 ans, </vt:lpstr>
      <vt:lpstr>Quand j’avais 5 ans, </vt:lpstr>
      <vt:lpstr>Quand j’étais jeune, </vt:lpstr>
      <vt:lpstr>Quand j’étais jeune, </vt:lpstr>
      <vt:lpstr>Quand j’étais jeune, </vt:lpstr>
      <vt:lpstr>Quand j’étais petit,</vt:lpstr>
      <vt:lpstr>Formation de l’imparfait </vt:lpstr>
      <vt:lpstr>Imparfait </vt:lpstr>
      <vt:lpstr>Imparfait -  être</vt:lpstr>
      <vt:lpstr>Imparfait -  avoir</vt:lpstr>
      <vt:lpstr>Imparfait -  jouer- jouons</vt:lpstr>
      <vt:lpstr>Imparfait -  prendre- prenons</vt:lpstr>
      <vt:lpstr>Imparfait -  faire -faisons</vt:lpstr>
      <vt:lpstr>Imparfait -  manger -mangeons</vt:lpstr>
      <vt:lpstr>Imparfait -  lire -lisons</vt:lpstr>
      <vt:lpstr>Imparfait -  écrire -écrivons</vt:lpstr>
    </vt:vector>
  </TitlesOfParts>
  <Company>Fairfield Ludlowe High School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Windows User</cp:lastModifiedBy>
  <cp:revision>30</cp:revision>
  <cp:lastPrinted>2012-05-03T15:52:47Z</cp:lastPrinted>
  <dcterms:created xsi:type="dcterms:W3CDTF">2012-04-01T19:25:49Z</dcterms:created>
  <dcterms:modified xsi:type="dcterms:W3CDTF">2017-09-27T14:02:38Z</dcterms:modified>
</cp:coreProperties>
</file>